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65" r:id="rId6"/>
    <p:sldId id="266" r:id="rId7"/>
    <p:sldId id="276" r:id="rId8"/>
    <p:sldId id="277" r:id="rId9"/>
    <p:sldId id="284" r:id="rId10"/>
    <p:sldId id="267" r:id="rId11"/>
    <p:sldId id="258" r:id="rId12"/>
    <p:sldId id="278" r:id="rId13"/>
    <p:sldId id="269" r:id="rId14"/>
    <p:sldId id="280" r:id="rId15"/>
    <p:sldId id="285" r:id="rId16"/>
    <p:sldId id="279" r:id="rId17"/>
    <p:sldId id="282" r:id="rId18"/>
    <p:sldId id="283" r:id="rId19"/>
    <p:sldId id="281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1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09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</a:t>
            </a:r>
            <a:r>
              <a:rPr lang="en-US" dirty="0" smtClean="0"/>
              <a:t>icon</a:t>
            </a:r>
            <a:r>
              <a:rPr lang="en-US" baseline="0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iowa.gov/sites/files/ed/documents/IowaEarlyLearningStandards-3rdEdition12.20.18_508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Newton Christian School Preschool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Parent Informational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Daily Schedule: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Arrival and table </a:t>
            </a:r>
            <a:r>
              <a:rPr lang="en-US" sz="2400" dirty="0" smtClean="0"/>
              <a:t>activity			</a:t>
            </a:r>
            <a:r>
              <a:rPr lang="en-US" sz="2400" dirty="0"/>
              <a:t>Outdoor/Large Motor</a:t>
            </a:r>
          </a:p>
          <a:p>
            <a:pPr marL="0" indent="0">
              <a:buNone/>
            </a:pPr>
            <a:r>
              <a:rPr lang="en-US" sz="2400" dirty="0" smtClean="0"/>
              <a:t>Opening Group				</a:t>
            </a:r>
            <a:r>
              <a:rPr lang="en-US" sz="2400" dirty="0"/>
              <a:t>Small </a:t>
            </a:r>
            <a:r>
              <a:rPr lang="en-US" sz="2400" dirty="0" smtClean="0"/>
              <a:t>Group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Center Play/ Themed </a:t>
            </a:r>
            <a:r>
              <a:rPr lang="en-US" sz="2400" dirty="0" smtClean="0"/>
              <a:t>activities		</a:t>
            </a:r>
            <a:r>
              <a:rPr lang="en-US" sz="2400" dirty="0"/>
              <a:t>Story/Bible </a:t>
            </a:r>
            <a:r>
              <a:rPr lang="en-US" sz="2400" dirty="0" smtClean="0"/>
              <a:t>Lesson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Music/Movement				Dismissal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Snack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10172820" cy="57992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hlinkClick r:id="rId3"/>
              </a:rPr>
              <a:t>Iowa Early Learning Standards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1" b="8221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6" r="13346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r="42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01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Infant through</a:t>
            </a:r>
            <a:br>
              <a:rPr lang="en-US" sz="2800" dirty="0" smtClean="0"/>
            </a:br>
            <a:r>
              <a:rPr lang="en-US" sz="2800" dirty="0" smtClean="0"/>
              <a:t>Kindergarte</a:t>
            </a:r>
            <a:r>
              <a:rPr lang="en-US" sz="2800" dirty="0"/>
              <a:t>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0"/>
            <a:ext cx="6005512" cy="611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1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838200"/>
          </a:xfrm>
        </p:spPr>
        <p:txBody>
          <a:bodyPr/>
          <a:lstStyle/>
          <a:p>
            <a:r>
              <a:rPr lang="en-US" dirty="0" smtClean="0"/>
              <a:t>Curriculum: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086600" cy="281940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Literature rich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Early math concepts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Conversation based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Innovative technology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Professional development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Online resources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Assessments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3-4 year old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28600"/>
            <a:ext cx="5105400" cy="43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Enrollment: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5625"/>
            <a:ext cx="4572000" cy="3474720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 smtClean="0"/>
              <a:t>Application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Application Form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Signed Mission/Vision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$35 Non-Refundable Enrollment Fee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Registration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Registration Forms: health, emergency contact, field trip,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First Month Tuition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Sign Up for FACTS</a:t>
            </a:r>
          </a:p>
        </p:txBody>
      </p:sp>
    </p:spTree>
    <p:extLst>
      <p:ext uri="{BB962C8B-B14F-4D97-AF65-F5344CB8AC3E}">
        <p14:creationId xmlns:p14="http://schemas.microsoft.com/office/powerpoint/2010/main" val="29326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8077200" cy="1066800"/>
          </a:xfrm>
        </p:spPr>
        <p:txBody>
          <a:bodyPr/>
          <a:lstStyle/>
          <a:p>
            <a:r>
              <a:rPr lang="en-US" dirty="0" smtClean="0"/>
              <a:t>Additional Details: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5800" y="1447800"/>
            <a:ext cx="5029200" cy="34290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Tuition/Scholarships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Handbook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Childcare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K-8 Program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372600" y="76200"/>
            <a:ext cx="2819400" cy="2438400"/>
          </a:xfrm>
        </p:spPr>
        <p:txBody>
          <a:bodyPr>
            <a:normAutofit fontScale="90000"/>
          </a:bodyPr>
          <a:lstStyle/>
          <a:p>
            <a:r>
              <a:rPr lang="en-US" sz="2200" b="1" dirty="0"/>
              <a:t>Jesus said, “Let the little children come to me, and do not hinder them, for the kingdom of heaven belongs to such as these.”</a:t>
            </a:r>
            <a:br>
              <a:rPr lang="en-US" sz="2200" b="1" dirty="0"/>
            </a:br>
            <a:r>
              <a:rPr lang="en-US" sz="2200" b="1" dirty="0"/>
              <a:t> Matthew 19:14</a:t>
            </a:r>
            <a:r>
              <a:rPr lang="en-US" sz="1800" b="1" dirty="0"/>
              <a:t/>
            </a:r>
            <a:br>
              <a:rPr lang="en-US" sz="1800" b="1" dirty="0"/>
            </a:br>
            <a:endParaRPr lang="en-US" sz="1800" dirty="0"/>
          </a:p>
        </p:txBody>
      </p:sp>
      <p:pic>
        <p:nvPicPr>
          <p:cNvPr id="10" name="Picture Placeholder 9" descr="A girl eating blueberries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4" b="24864"/>
          <a:stretch>
            <a:fillRect/>
          </a:stretch>
        </p:blipFill>
        <p:spPr/>
      </p:pic>
      <p:pic>
        <p:nvPicPr>
          <p:cNvPr id="23" name="Picture Placeholder 22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1556"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" b="6643"/>
          <a:stretch>
            <a:fillRect/>
          </a:stretch>
        </p:blipFill>
        <p:spPr/>
      </p:pic>
      <p:pic>
        <p:nvPicPr>
          <p:cNvPr id="29" name="Picture Placeholder 28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1" b="8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99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and Answer Time</a:t>
            </a:r>
            <a:endParaRPr lang="en-US" dirty="0"/>
          </a:p>
        </p:txBody>
      </p:sp>
      <p:pic>
        <p:nvPicPr>
          <p:cNvPr id="5" name="Content Placeholder 4" descr="Introduction: More than just a playground dispute - SCOTUSblo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9" y="1937730"/>
            <a:ext cx="3733800" cy="2490415"/>
          </a:xfrm>
        </p:spPr>
      </p:pic>
      <p:pic>
        <p:nvPicPr>
          <p:cNvPr id="7" name="Content Placeholder 6" descr="Eight sneaky tricks to get your children to eat healthy food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24275"/>
            <a:ext cx="4133088" cy="203606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06463"/>
            <a:ext cx="38385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Purpose of Preschool: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To foster a love for learning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To prepare for kindergarten</a:t>
            </a:r>
            <a:endParaRPr lang="en-US" sz="28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2" b="7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5638800"/>
            <a:ext cx="12192000" cy="854073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OUR MISSION: </a:t>
            </a:r>
            <a:br>
              <a:rPr lang="en-US" b="1" i="1" dirty="0" smtClean="0"/>
            </a:br>
            <a:r>
              <a:rPr lang="en-US" b="1" i="1" dirty="0" smtClean="0"/>
              <a:t>Nurturing children to discover God and explore learning in a creative environment</a:t>
            </a:r>
            <a:endParaRPr lang="en-US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304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Discovering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 rot="10800000" flipV="1">
            <a:off x="5530568" y="5181600"/>
            <a:ext cx="3566160" cy="304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Exploring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r="17022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r="2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33400"/>
            <a:ext cx="8077200" cy="1295400"/>
          </a:xfrm>
        </p:spPr>
        <p:txBody>
          <a:bodyPr/>
          <a:lstStyle/>
          <a:p>
            <a:r>
              <a:rPr lang="en-US" dirty="0"/>
              <a:t>This is accomplished through…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905000"/>
            <a:ext cx="6477000" cy="2743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Intentional Play: cognitive, linguistic, social, </a:t>
            </a:r>
            <a:r>
              <a:rPr lang="en-US" dirty="0" smtClean="0"/>
              <a:t>emotional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Exploration</a:t>
            </a:r>
            <a:r>
              <a:rPr lang="en-US" dirty="0"/>
              <a:t>: art, music, movement, </a:t>
            </a:r>
            <a:r>
              <a:rPr lang="en-US" dirty="0" smtClean="0"/>
              <a:t>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Spiritual </a:t>
            </a:r>
            <a:r>
              <a:rPr lang="en-US" dirty="0"/>
              <a:t>Development: </a:t>
            </a:r>
            <a:r>
              <a:rPr lang="en-US" dirty="0" smtClean="0"/>
              <a:t>learning right </a:t>
            </a:r>
            <a:r>
              <a:rPr lang="en-US" dirty="0"/>
              <a:t>from wrong, </a:t>
            </a:r>
            <a:r>
              <a:rPr lang="en-US" dirty="0" smtClean="0"/>
              <a:t>relating to God and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Family </a:t>
            </a:r>
            <a:r>
              <a:rPr lang="en-US" dirty="0"/>
              <a:t>Atmosphere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866467"/>
          </a:xfrm>
        </p:spPr>
        <p:txBody>
          <a:bodyPr/>
          <a:lstStyle/>
          <a:p>
            <a:r>
              <a:rPr lang="en-US" dirty="0" smtClean="0"/>
              <a:t>Location: 1711 N 13</a:t>
            </a:r>
            <a:r>
              <a:rPr lang="en-US" baseline="30000" dirty="0" smtClean="0"/>
              <a:t>th</a:t>
            </a:r>
            <a:r>
              <a:rPr lang="en-US" dirty="0" smtClean="0"/>
              <a:t> Ave 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219" y="1447800"/>
            <a:ext cx="5719762" cy="5202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399" y="6172200"/>
            <a:ext cx="1221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PLAYGROUND</a:t>
            </a:r>
            <a:endParaRPr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1" y="152400"/>
            <a:ext cx="10701337" cy="48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4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305424"/>
            <a:ext cx="12192000" cy="579921"/>
          </a:xfrm>
        </p:spPr>
        <p:txBody>
          <a:bodyPr>
            <a:normAutofit fontScale="90000"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Licensing through Iowa Department of Human Service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9" name="Picture Placeholder 8" descr="A young girl blowing bubbles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5638800"/>
            <a:ext cx="12115800" cy="777875"/>
          </a:xfrm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Iowa’s Voluntary Quality Rating System for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Childcare</a:t>
            </a:r>
          </a:p>
          <a:p>
            <a:endParaRPr lang="en-US" sz="2200" dirty="0" smtClean="0">
              <a:latin typeface="+mj-lt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4" b="15704"/>
          <a:stretch>
            <a:fillRect/>
          </a:stretch>
        </p:blipFill>
        <p:spPr/>
      </p:pic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8" name="Picture Placeholder 6" descr="A girl and boy in raincoat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/>
        </p:blipFill>
        <p:spPr>
          <a:xfrm>
            <a:off x="6443071" y="1136477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667000"/>
            <a:ext cx="4267200" cy="17526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Preparation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Experience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Adult : Child Ratio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Training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5181600"/>
            <a:ext cx="12192000" cy="14478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Weekly Schedule  8:05-11:15 a.m. </a:t>
            </a:r>
            <a:br>
              <a:rPr lang="en-US" b="1" i="1" dirty="0" smtClean="0"/>
            </a:br>
            <a:r>
              <a:rPr lang="en-US" b="1" i="1" dirty="0" smtClean="0"/>
              <a:t>September through May</a:t>
            </a:r>
            <a:endParaRPr lang="en-US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8581" y="5029200"/>
            <a:ext cx="356616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Discoverers: </a:t>
            </a:r>
            <a:r>
              <a:rPr lang="en-US" dirty="0" smtClean="0"/>
              <a:t>3 year olds</a:t>
            </a:r>
          </a:p>
          <a:p>
            <a:pPr algn="ctr"/>
            <a:r>
              <a:rPr lang="en-US" dirty="0" smtClean="0"/>
              <a:t>Tuesdays &amp; Thursdays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 rot="10800000" flipV="1">
            <a:off x="5566714" y="5029200"/>
            <a:ext cx="356616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Explorers: </a:t>
            </a:r>
            <a:r>
              <a:rPr lang="en-US" dirty="0" smtClean="0"/>
              <a:t>4/5 year olds</a:t>
            </a:r>
          </a:p>
          <a:p>
            <a:pPr algn="ctr"/>
            <a:r>
              <a:rPr lang="en-US" dirty="0" smtClean="0"/>
              <a:t>Mondays, Wednesdays, Fridays</a:t>
            </a:r>
            <a:endParaRPr lang="en-US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5" b="8645"/>
          <a:stretch>
            <a:fillRect/>
          </a:stretch>
        </p:blipFill>
        <p:spPr/>
      </p:pic>
      <p:pic>
        <p:nvPicPr>
          <p:cNvPr id="20" name="Picture Placeholder 19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 b="50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53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3125</TotalTime>
  <Words>484</Words>
  <Application>Microsoft Office PowerPoint</Application>
  <PresentationFormat>Widescreen</PresentationFormat>
  <Paragraphs>74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Children Friends 16x9</vt:lpstr>
      <vt:lpstr>Newton Christian School Preschool</vt:lpstr>
      <vt:lpstr>The Purpose of Preschool:</vt:lpstr>
      <vt:lpstr>OUR MISSION:  Nurturing children to discover God and explore learning in a creative environment</vt:lpstr>
      <vt:lpstr>This is accomplished through…</vt:lpstr>
      <vt:lpstr>Location: 1711 N 13th Ave E</vt:lpstr>
      <vt:lpstr>Add a Slide Title - 4</vt:lpstr>
      <vt:lpstr>Licensing through Iowa Department of Human Service </vt:lpstr>
      <vt:lpstr>Staffing:</vt:lpstr>
      <vt:lpstr>Weekly Schedule  8:05-11:15 a.m.  September through May</vt:lpstr>
      <vt:lpstr>Daily Schedule:</vt:lpstr>
      <vt:lpstr>Iowa Early Learning Standards</vt:lpstr>
      <vt:lpstr>Infant through Kindergarten</vt:lpstr>
      <vt:lpstr>Curriculum:</vt:lpstr>
      <vt:lpstr>Enrollment:</vt:lpstr>
      <vt:lpstr>Additional Details:</vt:lpstr>
      <vt:lpstr>Jesus said, “Let the little children come to me, and do not hinder them, for the kingdom of heaven belongs to such as these.”  Matthew 19:14 </vt:lpstr>
      <vt:lpstr>Question and Answer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 Christian School Preschool</dc:title>
  <dc:creator>Admin</dc:creator>
  <cp:keywords/>
  <cp:lastModifiedBy>Connie</cp:lastModifiedBy>
  <cp:revision>30</cp:revision>
  <dcterms:created xsi:type="dcterms:W3CDTF">2019-02-23T14:08:52Z</dcterms:created>
  <dcterms:modified xsi:type="dcterms:W3CDTF">2023-01-20T19:34:31Z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